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18"/>
  </p:handoutMasterIdLst>
  <p:sldIdLst>
    <p:sldId id="256" r:id="rId2"/>
    <p:sldId id="263" r:id="rId3"/>
    <p:sldId id="262" r:id="rId4"/>
    <p:sldId id="266" r:id="rId5"/>
    <p:sldId id="265" r:id="rId6"/>
    <p:sldId id="268" r:id="rId7"/>
    <p:sldId id="267" r:id="rId8"/>
    <p:sldId id="269" r:id="rId9"/>
    <p:sldId id="272" r:id="rId10"/>
    <p:sldId id="270" r:id="rId11"/>
    <p:sldId id="273" r:id="rId12"/>
    <p:sldId id="275" r:id="rId13"/>
    <p:sldId id="271" r:id="rId14"/>
    <p:sldId id="274" r:id="rId15"/>
    <p:sldId id="264" r:id="rId16"/>
    <p:sldId id="276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74"/>
    <a:srgbClr val="3A5896"/>
    <a:srgbClr val="385592"/>
    <a:srgbClr val="FFFFFF"/>
    <a:srgbClr val="173A8D"/>
    <a:srgbClr val="D6DEEA"/>
    <a:srgbClr val="9F9289"/>
    <a:srgbClr val="E2DEDB"/>
    <a:srgbClr val="F1F1F1"/>
    <a:srgbClr val="1D3C7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>
        <p:scale>
          <a:sx n="84" d="100"/>
          <a:sy n="84" d="100"/>
        </p:scale>
        <p:origin x="-852" y="21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836"/>
    </p:cViewPr>
  </p:sorterViewPr>
  <p:notesViewPr>
    <p:cSldViewPr snapToGrid="0">
      <p:cViewPr varScale="1">
        <p:scale>
          <a:sx n="85" d="100"/>
          <a:sy n="85" d="100"/>
        </p:scale>
        <p:origin x="3804" y="10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2DD1C9-4BB6-422A-8F34-C157EA500BD9}" type="datetimeFigureOut">
              <a:rPr lang="en-US" smtClean="0"/>
              <a:pPr/>
              <a:t>1/18/2021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A997E4-EE34-411C-9FF1-22B934EF533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4113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1/18/2021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845649"/>
      </p:ext>
    </p:extLst>
  </p:cSld>
  <p:clrMapOvr>
    <a:masterClrMapping/>
  </p:clrMapOvr>
  <p:transition spd="slow" advClick="0" advTm="2000">
    <p:wip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1/18/2021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094933"/>
      </p:ext>
    </p:extLst>
  </p:cSld>
  <p:clrMapOvr>
    <a:masterClrMapping/>
  </p:clrMapOvr>
  <p:transition spd="slow" advClick="0" advTm="2000">
    <p:wip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1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6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1/18/2021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467566"/>
      </p:ext>
    </p:extLst>
  </p:cSld>
  <p:clrMapOvr>
    <a:masterClrMapping/>
  </p:clrMapOvr>
  <p:transition spd="slow" advClick="0" advTm="2000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1/18/2021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8750251"/>
      </p:ext>
    </p:extLst>
  </p:cSld>
  <p:clrMapOvr>
    <a:masterClrMapping/>
  </p:clrMapOvr>
  <p:transition spd="slow" advClick="0" advTm="2000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8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1/18/2021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137797"/>
      </p:ext>
    </p:extLst>
  </p:cSld>
  <p:clrMapOvr>
    <a:masterClrMapping/>
  </p:clrMapOvr>
  <p:transition spd="slow" advClick="0" advTm="2000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1/18/2021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867633"/>
      </p:ext>
    </p:extLst>
  </p:cSld>
  <p:clrMapOvr>
    <a:masterClrMapping/>
  </p:clrMapOvr>
  <p:transition spd="slow" advClick="0" advTm="2000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1/18/2021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246093"/>
      </p:ext>
    </p:extLst>
  </p:cSld>
  <p:clrMapOvr>
    <a:masterClrMapping/>
  </p:clrMapOvr>
  <p:transition spd="slow" advClick="0" advTm="2000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8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1/18/2021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4897087"/>
      </p:ext>
    </p:extLst>
  </p:cSld>
  <p:clrMapOvr>
    <a:masterClrMapping/>
  </p:clrMapOvr>
  <p:transition spd="slow" advClick="0" advTm="2000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8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1/18/2021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8639507"/>
      </p:ext>
    </p:extLst>
  </p:cSld>
  <p:clrMapOvr>
    <a:masterClrMapping/>
  </p:clrMapOvr>
  <p:transition spd="slow" advClick="0" advTm="2000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1/18/2021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2725447"/>
      </p:ext>
    </p:extLst>
  </p:cSld>
  <p:clrMapOvr>
    <a:masterClrMapping/>
  </p:clrMapOvr>
  <p:transition spd="slow" advClick="0" advTm="2000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1/18/2021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581019"/>
      </p:ext>
    </p:extLst>
  </p:cSld>
  <p:clrMapOvr>
    <a:masterClrMapping/>
  </p:clrMapOvr>
  <p:transition spd="slow" advClick="0" advTm="2000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84" r="5832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35467" y="133084"/>
            <a:ext cx="8873066" cy="6588394"/>
          </a:xfrm>
          <a:prstGeom prst="rect">
            <a:avLst/>
          </a:prstGeom>
          <a:solidFill>
            <a:schemeClr val="bg1">
              <a:alpha val="7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70000"/>
            <a:ext cx="7886699" cy="4906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BD9794-A4CC-42D0-9A65-24C6B9EF4076}" type="datetimeFigureOut">
              <a:rPr lang="en-US" smtClean="0"/>
              <a:pPr/>
              <a:t>1/18/2021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33084"/>
            <a:ext cx="7886699" cy="10472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3321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 advClick="0" advTm="2000">
    <p:wipe/>
  </p:transition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hyperlink" Target="https://www.liveinternet.ru/users/3824100/post400165271" TargetMode="External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image" Target="../media/image7.png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Relationship Id="rId4" Type="http://schemas.openxmlformats.org/officeDocument/2006/relationships/image" Target="../media/image26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84" r="5832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0" name="Title 1"/>
          <p:cNvSpPr txBox="1">
            <a:spLocks/>
          </p:cNvSpPr>
          <p:nvPr/>
        </p:nvSpPr>
        <p:spPr>
          <a:xfrm>
            <a:off x="728420" y="5584134"/>
            <a:ext cx="8415580" cy="7883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5400" b="1" dirty="0" smtClean="0">
                <a:ln w="0"/>
                <a:solidFill>
                  <a:srgbClr val="FF0000"/>
                </a:solidFill>
                <a:latin typeface="+mn-lt"/>
              </a:rPr>
              <a:t>Петровская средняя школа</a:t>
            </a:r>
            <a:endParaRPr lang="en-US" sz="5400" b="1" dirty="0">
              <a:ln w="0"/>
              <a:solidFill>
                <a:srgbClr val="FF0000"/>
              </a:solidFill>
              <a:latin typeface="+mn-lt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-1"/>
            <a:ext cx="7772400" cy="3611105"/>
          </a:xfrm>
        </p:spPr>
        <p:txBody>
          <a:bodyPr>
            <a:noAutofit/>
          </a:bodyPr>
          <a:lstStyle/>
          <a:p>
            <a:r>
              <a:rPr lang="ru-RU" sz="8800" dirty="0" smtClean="0">
                <a:solidFill>
                  <a:srgbClr val="FF0000"/>
                </a:solidFill>
                <a:latin typeface="A&amp;S Porkchop Primitive Cyrillic" pitchFamily="34" charset="0"/>
              </a:rPr>
              <a:t>«С книгой по жизни»</a:t>
            </a:r>
            <a:endParaRPr lang="ru-RU" sz="8800" dirty="0">
              <a:solidFill>
                <a:srgbClr val="FF0000"/>
              </a:solidFill>
              <a:latin typeface="A&amp;S Porkchop Primitive Cyrillic" pitchFamily="34" charset="0"/>
            </a:endParaRPr>
          </a:p>
        </p:txBody>
      </p:sp>
      <p:pic>
        <p:nvPicPr>
          <p:cNvPr id="5" name="CHitajte_chitajte_stranicy_listajte_-_Pesenka_pro_chitatelej_(iPleer.com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>
                  <p14:fade out="250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66847" y="527933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0652117"/>
      </p:ext>
    </p:extLst>
  </p:cSld>
  <p:clrMapOvr>
    <a:masterClrMapping/>
  </p:clrMapOvr>
  <p:transition spd="slow" advClick="0" advTm="7511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0" objId="5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https://ds04.infourok.ru/uploads/ex/00b9/00059280-92da2516/img7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https://ds04.infourok.ru/uploads/ex/00b9/00059280-92da2516/img7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3092"/>
            <a:ext cx="9143999" cy="6950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20662248"/>
      </p:ext>
    </p:extLst>
  </p:cSld>
  <p:clrMapOvr>
    <a:masterClrMapping/>
  </p:clrMapOvr>
  <p:transition spd="slow" advClick="0" advTm="21992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388620"/>
            <a:ext cx="7886699" cy="5788343"/>
          </a:xfrm>
        </p:spPr>
        <p:txBody>
          <a:bodyPr>
            <a:noAutofit/>
          </a:bodyPr>
          <a:lstStyle/>
          <a:p>
            <a:r>
              <a:rPr lang="ru-RU" sz="4000" dirty="0"/>
              <a:t>В целях предупреждения распространения </a:t>
            </a:r>
            <a:r>
              <a:rPr lang="ru-RU" sz="4000" dirty="0" err="1"/>
              <a:t>коронавирусной</a:t>
            </a:r>
            <a:r>
              <a:rPr lang="ru-RU" sz="4000" dirty="0"/>
              <a:t> </a:t>
            </a:r>
            <a:r>
              <a:rPr lang="ru-RU" sz="4000" dirty="0" smtClean="0"/>
              <a:t>инфекции многие </a:t>
            </a:r>
            <a:r>
              <a:rPr lang="ru-RU" sz="4000" dirty="0"/>
              <a:t>массовые мероприятия </a:t>
            </a:r>
            <a:r>
              <a:rPr lang="ru-RU" sz="4000" dirty="0" smtClean="0"/>
              <a:t> проводятся в </a:t>
            </a:r>
            <a:r>
              <a:rPr lang="ru-RU" sz="4000" dirty="0"/>
              <a:t>режиме онлайн. </a:t>
            </a:r>
            <a:r>
              <a:rPr lang="ru-RU" sz="4000" dirty="0" smtClean="0"/>
              <a:t> Так же проводятся интегрированные мероприятия связанные со школьными предметами (литературой, информатикой, историей и т.д.)</a:t>
            </a:r>
          </a:p>
          <a:p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3373184707"/>
      </p:ext>
    </p:extLst>
  </p:cSld>
  <p:clrMapOvr>
    <a:masterClrMapping/>
  </p:clrMapOvr>
  <p:transition spd="slow" advClick="0" advTm="12392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0848"/>
            <a:ext cx="9144000" cy="68688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02920" y="522654"/>
            <a:ext cx="827532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000" b="1" dirty="0">
                <a:solidFill>
                  <a:srgbClr val="FF0000"/>
                </a:solidFill>
                <a:latin typeface="Coca-Cola Regular rus-lat" pitchFamily="2" charset="0"/>
              </a:rPr>
              <a:t>Электронная </a:t>
            </a:r>
            <a:r>
              <a:rPr lang="ru-RU" sz="6000" b="1" dirty="0" smtClean="0">
                <a:solidFill>
                  <a:srgbClr val="FF0000"/>
                </a:solidFill>
                <a:latin typeface="Coca-Cola Regular rus-lat" pitchFamily="2" charset="0"/>
              </a:rPr>
              <a:t>библиотека </a:t>
            </a:r>
            <a:r>
              <a:rPr lang="ru-RU" sz="6000" b="1" dirty="0">
                <a:solidFill>
                  <a:srgbClr val="FF0000"/>
                </a:solidFill>
                <a:latin typeface="Coca-Cola Regular rus-lat" pitchFamily="2" charset="0"/>
              </a:rPr>
              <a:t>для внеклассного чтения  </a:t>
            </a:r>
            <a:endParaRPr lang="ru-RU" sz="6000" dirty="0">
              <a:solidFill>
                <a:srgbClr val="FF0000"/>
              </a:solidFill>
              <a:latin typeface="Coca-Cola Regular rus-la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3230778"/>
      </p:ext>
    </p:extLst>
  </p:cSld>
  <p:clrMapOvr>
    <a:masterClrMapping/>
  </p:clrMapOvr>
  <p:transition spd="slow" advClick="0" advTm="2896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28650" y="133084"/>
            <a:ext cx="8298558" cy="2038616"/>
          </a:xfrm>
        </p:spPr>
        <p:txBody>
          <a:bodyPr>
            <a:normAutofit/>
          </a:bodyPr>
          <a:lstStyle/>
          <a:p>
            <a:r>
              <a:rPr lang="ru-RU" sz="2400" i="1" cap="all" dirty="0"/>
              <a:t>ЭЛЕКТРОННЫХ БИБЛИОТЕК, ГДЕ МОЖНО ЧИТАТЬ И СКАЧИВАТЬ КНИГИ ДЛЯ </a:t>
            </a:r>
            <a:r>
              <a:rPr lang="ru-RU" sz="2400" i="1" cap="all" dirty="0" smtClean="0"/>
              <a:t>ДЕТЕЙ </a:t>
            </a:r>
            <a:r>
              <a:rPr lang="en-US" sz="2400" i="1" cap="all" dirty="0">
                <a:latin typeface="Andalus" pitchFamily="18" charset="-78"/>
                <a:cs typeface="Andalus" pitchFamily="18" charset="-78"/>
                <a:hlinkClick r:id="rId3"/>
              </a:rPr>
              <a:t>https://</a:t>
            </a:r>
            <a:r>
              <a:rPr lang="en-US" sz="2400" i="1" cap="all" dirty="0" smtClean="0">
                <a:latin typeface="Andalus" pitchFamily="18" charset="-78"/>
                <a:cs typeface="Andalus" pitchFamily="18" charset="-78"/>
                <a:hlinkClick r:id="rId3"/>
              </a:rPr>
              <a:t>www.liveinternet.ru/users/3824100/post400165271</a:t>
            </a:r>
            <a:r>
              <a:rPr lang="ru-RU" sz="2400" i="1" cap="all" dirty="0" smtClean="0">
                <a:cs typeface="Andalus" pitchFamily="18" charset="-78"/>
              </a:rPr>
              <a:t> </a:t>
            </a:r>
            <a:r>
              <a:rPr lang="ru-RU" b="1" cap="all" dirty="0"/>
              <a:t/>
            </a:r>
            <a:br>
              <a:rPr lang="ru-RU" b="1" cap="all" dirty="0"/>
            </a:br>
            <a:endParaRPr lang="ru-RU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886842">
            <a:off x="784326" y="1926447"/>
            <a:ext cx="3007802" cy="39458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7619" y="1969719"/>
            <a:ext cx="3509202" cy="38632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89883">
            <a:off x="5331138" y="1931455"/>
            <a:ext cx="3096617" cy="39397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68036241"/>
      </p:ext>
    </p:extLst>
  </p:cSld>
  <p:clrMapOvr>
    <a:masterClrMapping/>
  </p:clrMapOvr>
  <p:transition spd="slow" advClick="0" advTm="1441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307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307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2000" fill="hold"/>
                                        <p:tgtEl>
                                          <p:spTgt spid="307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0848"/>
            <a:ext cx="9144000" cy="68688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174390" y="1107429"/>
            <a:ext cx="61950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7200" b="1" dirty="0" smtClean="0">
                <a:solidFill>
                  <a:srgbClr val="FF0000"/>
                </a:solidFill>
                <a:latin typeface="Coca-Cola Regular rus-lat" pitchFamily="2" charset="0"/>
              </a:rPr>
              <a:t>Выставки книг</a:t>
            </a:r>
            <a:endParaRPr lang="ru-RU" sz="7200" dirty="0">
              <a:solidFill>
                <a:srgbClr val="FF0000"/>
              </a:solidFill>
              <a:latin typeface="Coca-Cola Regular rus-la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1180360"/>
      </p:ext>
    </p:extLst>
  </p:cSld>
  <p:clrMapOvr>
    <a:masterClrMapping/>
  </p:clrMapOvr>
  <p:transition spd="slow" advClick="0" advTm="1768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810" y="313450"/>
            <a:ext cx="4229342" cy="25376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8439" y="3504303"/>
            <a:ext cx="4603377" cy="27620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Рисунок 5" descr="C:\Users\технодом\AppData\Local\Microsoft\Windows\Temporary Internet Files\Content.Word\Micromax_Q379_IMG_20161227_101313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811" y="2851055"/>
            <a:ext cx="2730350" cy="34152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C:\Users\технодом\AppData\Local\Microsoft\Windows\Temporary Internet Files\Content.Word\Micromax_Q379_IMG_20161227_101213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399" y="270058"/>
            <a:ext cx="2447437" cy="30110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22955113"/>
      </p:ext>
    </p:extLst>
  </p:cSld>
  <p:clrMapOvr>
    <a:masterClrMapping/>
  </p:clrMapOvr>
  <p:transition spd="slow" advClick="0" advTm="7388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0848"/>
            <a:ext cx="9144000" cy="68688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806824" y="522654"/>
            <a:ext cx="742277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7200" b="1" dirty="0" smtClean="0">
                <a:solidFill>
                  <a:srgbClr val="FF0000"/>
                </a:solidFill>
                <a:latin typeface="Coca-Cola Regular rus-lat" pitchFamily="2" charset="0"/>
              </a:rPr>
              <a:t>Школьные мероприятия</a:t>
            </a:r>
            <a:r>
              <a:rPr lang="ru-RU" sz="7200" b="1" dirty="0">
                <a:solidFill>
                  <a:srgbClr val="FF0000"/>
                </a:solidFill>
                <a:latin typeface="Coca-Cola Regular rus-lat" pitchFamily="2" charset="0"/>
              </a:rPr>
              <a:t> </a:t>
            </a:r>
            <a:endParaRPr lang="ru-RU" sz="7200" dirty="0">
              <a:solidFill>
                <a:srgbClr val="FF0000"/>
              </a:solidFill>
              <a:latin typeface="Coca-Cola Regular rus-la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1180360"/>
      </p:ext>
    </p:extLst>
  </p:cSld>
  <p:clrMapOvr>
    <a:masterClrMapping/>
  </p:clrMapOvr>
  <p:transition spd="slow" advClick="0" advTm="1068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7787" y="3322195"/>
            <a:ext cx="2572872" cy="31133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9036" y="353947"/>
            <a:ext cx="1568823" cy="2963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926" y="3595770"/>
            <a:ext cx="2699194" cy="2839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552" y="272667"/>
            <a:ext cx="2302749" cy="35580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6172" y="272667"/>
            <a:ext cx="2314520" cy="3323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75734943"/>
      </p:ext>
    </p:extLst>
  </p:cSld>
  <p:clrMapOvr>
    <a:masterClrMapping/>
  </p:clrMapOvr>
  <p:transition spd="slow" advClick="0" advTm="11949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0848"/>
            <a:ext cx="9144000" cy="68688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982980" y="522654"/>
            <a:ext cx="745236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7200" b="1" dirty="0" smtClean="0">
                <a:solidFill>
                  <a:srgbClr val="FF0000"/>
                </a:solidFill>
                <a:latin typeface="Coca-Cola Regular rus-lat" pitchFamily="2" charset="0"/>
              </a:rPr>
              <a:t>Интегрированные мероприятия</a:t>
            </a:r>
            <a:endParaRPr lang="ru-RU" sz="7200" dirty="0">
              <a:solidFill>
                <a:srgbClr val="FF0000"/>
              </a:solidFill>
              <a:latin typeface="Coca-Cola Regular rus-la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1180360"/>
      </p:ext>
    </p:extLst>
  </p:cSld>
  <p:clrMapOvr>
    <a:masterClrMapping/>
  </p:clrMapOvr>
  <p:transition spd="slow" advClick="0" advTm="1440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6025" y="326653"/>
            <a:ext cx="2826484" cy="34055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1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9447" y="2338808"/>
            <a:ext cx="3040272" cy="39006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2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094" y="357752"/>
            <a:ext cx="3225131" cy="33427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30787042"/>
      </p:ext>
    </p:extLst>
  </p:cSld>
  <p:clrMapOvr>
    <a:masterClrMapping/>
  </p:clrMapOvr>
  <p:transition spd="slow" advClick="0" advTm="8939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13" y="167949"/>
            <a:ext cx="2160468" cy="37245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7611" y="2539393"/>
            <a:ext cx="2059542" cy="3672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2330" y="334777"/>
            <a:ext cx="3035969" cy="32362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5602" y="3498709"/>
            <a:ext cx="2581834" cy="31241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8551064"/>
      </p:ext>
    </p:extLst>
  </p:cSld>
  <p:clrMapOvr>
    <a:masterClrMapping/>
  </p:clrMapOvr>
  <p:transition spd="slow" advClick="0" advTm="10402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0848"/>
            <a:ext cx="9144000" cy="68688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982980" y="522654"/>
            <a:ext cx="608076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7200" b="1" dirty="0" smtClean="0">
                <a:solidFill>
                  <a:srgbClr val="FF0000"/>
                </a:solidFill>
                <a:latin typeface="Coca-Cola Regular rus-lat" pitchFamily="2" charset="0"/>
              </a:rPr>
              <a:t>Дистанционные мероприятия</a:t>
            </a:r>
            <a:endParaRPr lang="ru-RU" sz="7200" dirty="0">
              <a:solidFill>
                <a:srgbClr val="FF0000"/>
              </a:solidFill>
              <a:latin typeface="Coca-Cola Regular rus-la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1180360"/>
      </p:ext>
    </p:extLst>
  </p:cSld>
  <p:clrMapOvr>
    <a:masterClrMapping/>
  </p:clrMapOvr>
  <p:transition spd="slow" advClick="0" advTm="1151"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495" y="367555"/>
            <a:ext cx="4003930" cy="42150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8542" y="367554"/>
            <a:ext cx="3807929" cy="46078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1853442"/>
      </p:ext>
    </p:extLst>
  </p:cSld>
  <p:clrMapOvr>
    <a:masterClrMapping/>
  </p:clrMapOvr>
  <p:transition spd="slow" advClick="0" advTm="7976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4983" y="-41447"/>
            <a:ext cx="9298983" cy="6824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76714127"/>
      </p:ext>
    </p:extLst>
  </p:cSld>
  <p:clrMapOvr>
    <a:masterClrMapping/>
  </p:clrMapOvr>
  <p:transition spd="slow" advClick="0" advTm="6317"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  <a:latin typeface="A&amp;S Porkchop Primitive Cyrillic" pitchFamily="34" charset="0"/>
              </a:rPr>
              <a:t>Спасибо за внимание!</a:t>
            </a:r>
            <a:endParaRPr lang="ru-RU" dirty="0">
              <a:solidFill>
                <a:srgbClr val="FF0000"/>
              </a:solidFill>
              <a:latin typeface="A&amp;S Porkchop Primitive Cyrill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0899336"/>
      </p:ext>
    </p:extLst>
  </p:cSld>
  <p:clrMapOvr>
    <a:masterClrMapping/>
  </p:clrMapOvr>
  <p:transition spd="slow" advClick="0" advTm="1348">
    <p:wipe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|2.7|2.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1.5|1.6|1.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2.5|1.8|1.8|2.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2.8|2.6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3|2.3|1.9|2.6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2.4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574</TotalTime>
  <Words>54</Words>
  <Application>Microsoft Office PowerPoint</Application>
  <PresentationFormat>Экран (4:3)</PresentationFormat>
  <Paragraphs>10</Paragraphs>
  <Slides>16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Office Theme</vt:lpstr>
      <vt:lpstr>«С книгой по жизни»</vt:lpstr>
      <vt:lpstr>Презентация PowerPoint</vt:lpstr>
      <vt:lpstr>Презентация PowerPoint</vt:lpstr>
      <vt:lpstr>Презентация PowerPoint</vt:lpstr>
      <vt:lpstr>ЭЛЕКТРОННЫХ БИБЛИОТЕК, ГДЕ МОЖНО ЧИТАТЬ И СКАЧИВАТЬ КНИГИ ДЛЯ ДЕТЕЙ https://www.liveinternet.ru/users/3824100/post400165271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внимание!</vt:lpstr>
    </vt:vector>
  </TitlesOfParts>
  <Company>PJSC "New Engineering Technologies"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Markasian, Pavel (KIEVH)</dc:creator>
  <cp:lastModifiedBy>Владелец</cp:lastModifiedBy>
  <cp:revision>95</cp:revision>
  <dcterms:created xsi:type="dcterms:W3CDTF">2016-11-18T14:12:19Z</dcterms:created>
  <dcterms:modified xsi:type="dcterms:W3CDTF">2021-01-18T11:19:52Z</dcterms:modified>
</cp:coreProperties>
</file>